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8" r:id="rId4"/>
    <p:sldId id="267" r:id="rId5"/>
    <p:sldId id="266" r:id="rId6"/>
    <p:sldId id="257" r:id="rId7"/>
    <p:sldId id="263" r:id="rId8"/>
    <p:sldId id="259" r:id="rId9"/>
    <p:sldId id="260" r:id="rId10"/>
    <p:sldId id="262" r:id="rId11"/>
    <p:sldId id="261" r:id="rId12"/>
    <p:sldId id="269" r:id="rId13"/>
    <p:sldId id="279" r:id="rId14"/>
    <p:sldId id="277" r:id="rId15"/>
    <p:sldId id="284" r:id="rId16"/>
    <p:sldId id="270" r:id="rId17"/>
    <p:sldId id="281" r:id="rId18"/>
    <p:sldId id="283" r:id="rId19"/>
    <p:sldId id="271" r:id="rId20"/>
    <p:sldId id="285" r:id="rId21"/>
    <p:sldId id="273" r:id="rId22"/>
    <p:sldId id="282" r:id="rId23"/>
    <p:sldId id="27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1912"/>
    <a:srgbClr val="EC8B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38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e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902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31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601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309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41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768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003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17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41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735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76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F6CB7-A7C7-4948-A900-214EF554A60E}" type="datetimeFigureOut">
              <a:rPr lang="en-US" smtClean="0"/>
              <a:t>2/26/2015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11B662-4A4D-47C4-8B4C-CC1B55C4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048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4034850"/>
            <a:ext cx="12192000" cy="15713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0669" y="4025434"/>
            <a:ext cx="14782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Duel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390392" y="4834831"/>
            <a:ext cx="2938520" cy="8002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CS370 Industries</a:t>
            </a:r>
          </a:p>
          <a:p>
            <a:pPr algn="ctr"/>
            <a:r>
              <a:rPr lang="en-US" sz="1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Toby Gosselin, Allen Herrera, </a:t>
            </a:r>
          </a:p>
          <a:p>
            <a:pPr algn="ctr"/>
            <a:r>
              <a:rPr lang="en-US" sz="1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Brandon </a:t>
            </a:r>
            <a:r>
              <a:rPr lang="en-US" sz="1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Valyan</a:t>
            </a:r>
            <a:r>
              <a:rPr lang="en-US" sz="1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Greg Adler  </a:t>
            </a:r>
            <a:endParaRPr lang="en-U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5261759"/>
            <a:ext cx="12192000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February 26</a:t>
            </a:r>
            <a:r>
              <a:rPr lang="en-US" b="1" baseline="30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</a:t>
            </a:r>
            <a:r>
              <a:rPr lang="en-US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2015</a:t>
            </a:r>
            <a:endParaRPr lang="en-U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30669" y="4703505"/>
            <a:ext cx="61093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i="1" cap="none" spc="0" dirty="0" smtClean="0">
                <a:ln w="0"/>
                <a:solidFill>
                  <a:schemeClr val="tx1"/>
                </a:solidFill>
              </a:rPr>
              <a:t>A quick multiplayer reaction based game</a:t>
            </a:r>
            <a:endParaRPr lang="en-US" sz="2800" b="0" i="1" cap="none" spc="0" dirty="0">
              <a:ln w="0"/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20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Current Market Conditions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471638" y="1395663"/>
            <a:ext cx="38429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Over </a:t>
            </a:r>
            <a:r>
              <a:rPr lang="en-US" sz="2000" b="1" dirty="0" smtClean="0"/>
              <a:t>90% </a:t>
            </a:r>
            <a:r>
              <a:rPr lang="en-US" dirty="0" smtClean="0"/>
              <a:t>of app store revenue in North America comes from in-app purchases</a:t>
            </a:r>
          </a:p>
        </p:txBody>
      </p:sp>
      <p:sp>
        <p:nvSpPr>
          <p:cNvPr id="7" name="Rectangle 6"/>
          <p:cNvSpPr/>
          <p:nvPr/>
        </p:nvSpPr>
        <p:spPr>
          <a:xfrm>
            <a:off x="1000280" y="5645429"/>
            <a:ext cx="3968686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 smtClean="0">
                <a:ln w="0"/>
              </a:rPr>
              <a:t>$</a:t>
            </a:r>
            <a:r>
              <a:rPr lang="en-US" sz="2400" dirty="0">
                <a:ln w="0"/>
              </a:rPr>
              <a:t>3.87</a:t>
            </a:r>
            <a:r>
              <a:rPr lang="en-US" sz="2400" dirty="0" smtClean="0">
                <a:ln w="0"/>
              </a:rPr>
              <a:t>| $2.86</a:t>
            </a:r>
            <a:endParaRPr lang="en-US" sz="2000" b="0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4562344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Average Revenue Per User</a:t>
            </a:r>
            <a:endParaRPr lang="en-US" sz="2800" dirty="0"/>
          </a:p>
        </p:txBody>
      </p:sp>
      <p:sp>
        <p:nvSpPr>
          <p:cNvPr id="9" name="Rectangle 8"/>
          <p:cNvSpPr/>
          <p:nvPr/>
        </p:nvSpPr>
        <p:spPr>
          <a:xfrm>
            <a:off x="0" y="5338274"/>
            <a:ext cx="481570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chemeClr val="tx1"/>
                </a:solidFill>
              </a:rPr>
              <a:t>North America | Asia</a:t>
            </a:r>
            <a:endParaRPr lang="en-US" sz="2000" b="0" cap="none" spc="0" dirty="0">
              <a:ln w="0"/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46" b="29263"/>
          <a:stretch/>
        </p:blipFill>
        <p:spPr>
          <a:xfrm>
            <a:off x="4576878" y="251704"/>
            <a:ext cx="7615122" cy="16272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27" b="43298"/>
          <a:stretch/>
        </p:blipFill>
        <p:spPr>
          <a:xfrm>
            <a:off x="4576878" y="2186091"/>
            <a:ext cx="7755458" cy="17551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7" t="68070"/>
          <a:stretch/>
        </p:blipFill>
        <p:spPr>
          <a:xfrm>
            <a:off x="6949439" y="4124565"/>
            <a:ext cx="3629915" cy="218974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930215" y="1879688"/>
            <a:ext cx="1156086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en-US" sz="1000" b="1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Superdata</a:t>
            </a:r>
            <a:endParaRPr lang="en-US" sz="1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632019" y="3878344"/>
            <a:ext cx="1156086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en-US" sz="1000" b="1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Superdata</a:t>
            </a:r>
            <a:endParaRPr lang="en-US" sz="1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449601" y="6290169"/>
            <a:ext cx="1156086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en-US" sz="1000" b="1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Superdata</a:t>
            </a:r>
            <a:endParaRPr lang="en-US" sz="1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643958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 | </a:t>
            </a:r>
            <a:r>
              <a:rPr lang="en-US" sz="240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Markets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</a:t>
            </a:r>
            <a:r>
              <a:rPr lang="en-US" sz="240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Positioning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</a:t>
            </a:r>
            <a:r>
              <a:rPr lang="en-US" sz="2400" b="1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Markets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Top Grossing </a:t>
            </a:r>
            <a:endParaRPr lang="en-US" sz="2400" b="0" cap="none" spc="0" dirty="0">
              <a:ln w="0"/>
              <a:solidFill>
                <a:schemeClr val="bg1">
                  <a:lumMod val="6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11173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Top Grossing Games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0687" t="25396" r="52101" b="33183"/>
          <a:stretch/>
        </p:blipFill>
        <p:spPr>
          <a:xfrm>
            <a:off x="2464067" y="1251285"/>
            <a:ext cx="7440329" cy="23293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9280" t="24082" r="56533" b="31653"/>
          <a:stretch/>
        </p:blipFill>
        <p:spPr>
          <a:xfrm>
            <a:off x="2464067" y="3708885"/>
            <a:ext cx="7440329" cy="27095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611389" y="3520343"/>
            <a:ext cx="1293945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en-US" sz="1000" b="1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Thinkgaming</a:t>
            </a:r>
            <a:endParaRPr lang="en-US" sz="1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65278" y="6327580"/>
            <a:ext cx="986168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Google</a:t>
            </a:r>
            <a:endParaRPr lang="en-US" sz="1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958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 | </a:t>
            </a:r>
            <a:r>
              <a:rPr lang="en-US" sz="240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Markets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</a:t>
            </a:r>
            <a:r>
              <a:rPr lang="en-US" sz="240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Positioning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</a:t>
            </a:r>
            <a:r>
              <a:rPr lang="en-US" sz="240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Markets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</a:t>
            </a:r>
            <a:r>
              <a:rPr lang="en-US" sz="2400" b="1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 Grossing </a:t>
            </a:r>
            <a:endParaRPr lang="en-US" sz="2400" b="1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38365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19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42043"/>
            <a:ext cx="12192000" cy="12872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Game Description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604175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Background | User Stories | Feasibility </a:t>
            </a:r>
            <a:endParaRPr lang="en-US" sz="2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47093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Background</a:t>
            </a:r>
            <a:endParaRPr lang="en-US" sz="3600" dirty="0"/>
          </a:p>
        </p:txBody>
      </p:sp>
      <p:sp>
        <p:nvSpPr>
          <p:cNvPr id="2" name="Rectangle 1"/>
          <p:cNvSpPr/>
          <p:nvPr/>
        </p:nvSpPr>
        <p:spPr>
          <a:xfrm>
            <a:off x="588885" y="2441604"/>
            <a:ext cx="57941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Duel! is a mobile game where players challenge their friends to a western-themed battle. Each player is given a game code through which they can challenge or be challenged by friends. Once players agree to a duel, players wait for a draw command and the player that clicks first once the command is issued wins. A series of environmental events occur at random meant to distract and intimidate the player. </a:t>
            </a:r>
            <a:endParaRPr lang="en-US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090" y="427268"/>
            <a:ext cx="3723386" cy="583861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396335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400" b="1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Background</a:t>
            </a:r>
            <a:r>
              <a:rPr lang="en-US" sz="2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User Stories | Feasibility </a:t>
            </a:r>
            <a:endParaRPr lang="en-US" sz="2400" b="0" cap="none" spc="0" dirty="0">
              <a:ln w="0"/>
              <a:solidFill>
                <a:schemeClr val="bg1">
                  <a:lumMod val="6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055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User Stories</a:t>
            </a:r>
            <a:endParaRPr lang="en-US" sz="3600" dirty="0"/>
          </a:p>
        </p:txBody>
      </p:sp>
      <p:sp>
        <p:nvSpPr>
          <p:cNvPr id="9" name="Rectangle 8"/>
          <p:cNvSpPr/>
          <p:nvPr/>
        </p:nvSpPr>
        <p:spPr>
          <a:xfrm>
            <a:off x="1545362" y="1880452"/>
            <a:ext cx="913512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As a casual mobile gamer I want to play a fun but simple game with friends so that I can connect with and challenge friends no matter the time </a:t>
            </a:r>
            <a:r>
              <a:rPr lang="en-US" dirty="0" smtClean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window, mobile platform or </a:t>
            </a:r>
            <a:r>
              <a:rPr 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location</a:t>
            </a:r>
            <a:r>
              <a:rPr lang="en-US" dirty="0" smtClean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endParaRPr lang="en-US" dirty="0"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4607310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As </a:t>
            </a:r>
            <a:r>
              <a:rPr lang="en-US" dirty="0" smtClean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 challenger, I can choose who I battle by entering an Inviter’s code to duel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546302" y="3285602"/>
            <a:ext cx="91335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dirty="0" smtClean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As an Inviter, I can choose to give out my code to a challenger to duel</a:t>
            </a:r>
          </a:p>
          <a:p>
            <a:pPr algn="ctr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endParaRPr lang="en-US" dirty="0"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545362" y="2830344"/>
            <a:ext cx="9134475" cy="31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545362" y="4189502"/>
            <a:ext cx="9134475" cy="31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0" y="6396335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Background | </a:t>
            </a:r>
            <a:r>
              <a:rPr lang="en-US" sz="2400" b="1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 Stories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Feasibility </a:t>
            </a:r>
            <a:endParaRPr lang="en-US" sz="2400" b="0" cap="none" spc="0" dirty="0">
              <a:ln w="0"/>
              <a:solidFill>
                <a:schemeClr val="bg1">
                  <a:lumMod val="6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98901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Feasibility</a:t>
            </a:r>
            <a:endParaRPr lang="en-US" sz="3600" dirty="0"/>
          </a:p>
        </p:txBody>
      </p:sp>
      <p:sp>
        <p:nvSpPr>
          <p:cNvPr id="7" name="Rectangle 6"/>
          <p:cNvSpPr/>
          <p:nvPr/>
        </p:nvSpPr>
        <p:spPr>
          <a:xfrm>
            <a:off x="809387" y="1324966"/>
            <a:ext cx="338727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Technology Stack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48071" y="1971297"/>
            <a:ext cx="1997476" cy="1020933"/>
          </a:xfrm>
          <a:prstGeom prst="round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Unity Game Engine</a:t>
            </a:r>
            <a:endParaRPr lang="en-US" dirty="0"/>
          </a:p>
        </p:txBody>
      </p:sp>
      <p:sp>
        <p:nvSpPr>
          <p:cNvPr id="10" name="Flowchart: Display 9"/>
          <p:cNvSpPr/>
          <p:nvPr/>
        </p:nvSpPr>
        <p:spPr>
          <a:xfrm>
            <a:off x="2737763" y="1949103"/>
            <a:ext cx="1458897" cy="1065320"/>
          </a:xfrm>
          <a:prstGeom prst="flowChartDisplay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Front End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629836" y="3128093"/>
            <a:ext cx="1997476" cy="1020933"/>
          </a:xfrm>
          <a:prstGeom prst="round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+ Socket.io</a:t>
            </a:r>
            <a:endParaRPr lang="en-US" dirty="0"/>
          </a:p>
        </p:txBody>
      </p:sp>
      <p:sp>
        <p:nvSpPr>
          <p:cNvPr id="12" name="Flowchart: Display 11"/>
          <p:cNvSpPr/>
          <p:nvPr/>
        </p:nvSpPr>
        <p:spPr>
          <a:xfrm>
            <a:off x="2719528" y="3105899"/>
            <a:ext cx="1458897" cy="1065320"/>
          </a:xfrm>
          <a:prstGeom prst="flowChartDisplay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Backend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369721" y="4625589"/>
            <a:ext cx="221150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Team Skills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2246" y="5547247"/>
            <a:ext cx="107067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Brandon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56444" y="5131749"/>
            <a:ext cx="492955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Art &amp; Design | Backend | Game Development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93220" y="5547200"/>
            <a:ext cx="6703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Toby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581638" y="5547200"/>
            <a:ext cx="107067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Brandon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781377" y="5888435"/>
            <a:ext cx="6703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Toby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427476" y="4612713"/>
            <a:ext cx="336893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Programing Skills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148385" y="5569051"/>
            <a:ext cx="71526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Allen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235991" y="5564832"/>
            <a:ext cx="68140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Greg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970678" y="5906067"/>
            <a:ext cx="107067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Brandon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8241506" y="5906067"/>
            <a:ext cx="6703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Toby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540129" y="1292946"/>
            <a:ext cx="318535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Responsibilities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992982" y="1926119"/>
            <a:ext cx="695004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Game Design | UI Design | Backend to Front End Communication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704501" y="2340588"/>
            <a:ext cx="107067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Brandon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627772" y="2351343"/>
            <a:ext cx="45236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8467998" y="2340588"/>
            <a:ext cx="6703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Toby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212129" y="3442279"/>
            <a:ext cx="107067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Brandon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992982" y="3072947"/>
            <a:ext cx="59220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Front 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End </a:t>
            </a: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UI | Front End Graphics | Front End Input Handling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997685" y="3442279"/>
            <a:ext cx="67037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Toby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530316" y="3442279"/>
            <a:ext cx="71526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Allen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547244" y="3763625"/>
            <a:ext cx="68140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Greg</a:t>
            </a:r>
            <a:endParaRPr lang="en-US" sz="2000" b="0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0" y="6396335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Background | User Stories | </a:t>
            </a:r>
            <a:r>
              <a:rPr lang="en-US" sz="2400" b="1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Feasibility </a:t>
            </a:r>
            <a:endParaRPr lang="en-US" sz="2400" b="1" cap="none" spc="0" dirty="0">
              <a:ln w="0"/>
              <a:solidFill>
                <a:srgbClr val="72191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8703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19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42043"/>
            <a:ext cx="12192000" cy="12872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UI Mockup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604175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Mockups</a:t>
            </a:r>
            <a:endParaRPr lang="en-US" sz="2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38145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UI Mockup</a:t>
            </a:r>
            <a:endParaRPr lang="en-US" sz="3600" dirty="0"/>
          </a:p>
        </p:txBody>
      </p:sp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" t="3099" r="3300" b="2949"/>
          <a:stretch/>
        </p:blipFill>
        <p:spPr bwMode="auto">
          <a:xfrm>
            <a:off x="6138863" y="1076058"/>
            <a:ext cx="59563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66149" t="18387" r="17773" b="52231"/>
          <a:stretch/>
        </p:blipFill>
        <p:spPr>
          <a:xfrm>
            <a:off x="193675" y="1065320"/>
            <a:ext cx="5956300" cy="28789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20230" t="27704" r="55690" b="27990"/>
          <a:stretch/>
        </p:blipFill>
        <p:spPr>
          <a:xfrm>
            <a:off x="187025" y="3903161"/>
            <a:ext cx="5956300" cy="28719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20208" t="29109" r="55834" b="27037"/>
          <a:stretch/>
        </p:blipFill>
        <p:spPr>
          <a:xfrm>
            <a:off x="6137769" y="3927108"/>
            <a:ext cx="5934076" cy="285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147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UI Mockup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0215" t="27667" r="55812" b="28165"/>
          <a:stretch/>
        </p:blipFill>
        <p:spPr>
          <a:xfrm>
            <a:off x="421608" y="2454086"/>
            <a:ext cx="4472126" cy="23173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6707" t="19630" r="18968" b="5144"/>
          <a:stretch/>
        </p:blipFill>
        <p:spPr>
          <a:xfrm>
            <a:off x="5638800" y="1251805"/>
            <a:ext cx="6062134" cy="472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24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19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42043"/>
            <a:ext cx="12192000" cy="12872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Proof of Concept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604175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Live </a:t>
            </a:r>
            <a:r>
              <a:rPr lang="en-US" sz="24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 | Time Line &amp; Velocity</a:t>
            </a:r>
            <a:endParaRPr lang="en-US" sz="2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8703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26808" y="2641331"/>
            <a:ext cx="217559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Toby Gosselin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571595" y="2631874"/>
            <a:ext cx="212019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Allen Herrera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563761" y="2641331"/>
            <a:ext cx="174124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Greg Adler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917460" y="2653762"/>
            <a:ext cx="246176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Brandon </a:t>
            </a:r>
            <a:r>
              <a:rPr lang="en-US" sz="28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Valyan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409" y="782159"/>
            <a:ext cx="1703866" cy="17038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56" y="782159"/>
            <a:ext cx="1714500" cy="1714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12192000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The Team</a:t>
            </a:r>
            <a:endParaRPr lang="en-US" sz="3600" dirty="0"/>
          </a:p>
        </p:txBody>
      </p:sp>
      <p:sp>
        <p:nvSpPr>
          <p:cNvPr id="13" name="Rectangle 12"/>
          <p:cNvSpPr/>
          <p:nvPr/>
        </p:nvSpPr>
        <p:spPr>
          <a:xfrm>
            <a:off x="3384969" y="3621696"/>
            <a:ext cx="542206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Presentation Summery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757356" y="4391137"/>
            <a:ext cx="1043451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313743" y="4796161"/>
            <a:ext cx="1594955" cy="1533618"/>
          </a:xfrm>
          <a:prstGeom prst="ellipse">
            <a:avLst/>
          </a:prstGeom>
          <a:solidFill>
            <a:srgbClr val="7219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Market Research</a:t>
            </a:r>
            <a:endParaRPr lang="en-US" sz="1600" dirty="0"/>
          </a:p>
        </p:txBody>
      </p:sp>
      <p:sp>
        <p:nvSpPr>
          <p:cNvPr id="21" name="Oval 20"/>
          <p:cNvSpPr/>
          <p:nvPr/>
        </p:nvSpPr>
        <p:spPr>
          <a:xfrm>
            <a:off x="2774018" y="4827579"/>
            <a:ext cx="1594955" cy="1533618"/>
          </a:xfrm>
          <a:prstGeom prst="ellipse">
            <a:avLst/>
          </a:prstGeom>
          <a:solidFill>
            <a:srgbClr val="7219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Game Description</a:t>
            </a:r>
            <a:endParaRPr lang="en-US" sz="1600" dirty="0"/>
          </a:p>
        </p:txBody>
      </p:sp>
      <p:sp>
        <p:nvSpPr>
          <p:cNvPr id="22" name="Oval 21"/>
          <p:cNvSpPr/>
          <p:nvPr/>
        </p:nvSpPr>
        <p:spPr>
          <a:xfrm>
            <a:off x="7626036" y="4850914"/>
            <a:ext cx="1594955" cy="1533618"/>
          </a:xfrm>
          <a:prstGeom prst="ellipse">
            <a:avLst/>
          </a:prstGeom>
          <a:solidFill>
            <a:srgbClr val="7219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Proof of Concept</a:t>
            </a:r>
            <a:endParaRPr lang="en-US" sz="1600" dirty="0"/>
          </a:p>
        </p:txBody>
      </p:sp>
      <p:sp>
        <p:nvSpPr>
          <p:cNvPr id="23" name="Oval 22"/>
          <p:cNvSpPr/>
          <p:nvPr/>
        </p:nvSpPr>
        <p:spPr>
          <a:xfrm>
            <a:off x="5234294" y="4796161"/>
            <a:ext cx="1594955" cy="1533618"/>
          </a:xfrm>
          <a:prstGeom prst="ellipse">
            <a:avLst/>
          </a:prstGeom>
          <a:solidFill>
            <a:srgbClr val="7219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UI Mockup</a:t>
            </a:r>
            <a:endParaRPr lang="en-US" sz="1600" dirty="0"/>
          </a:p>
        </p:txBody>
      </p:sp>
      <p:sp>
        <p:nvSpPr>
          <p:cNvPr id="25" name="Oval 24"/>
          <p:cNvSpPr/>
          <p:nvPr/>
        </p:nvSpPr>
        <p:spPr>
          <a:xfrm>
            <a:off x="10017778" y="4796161"/>
            <a:ext cx="1594955" cy="1533618"/>
          </a:xfrm>
          <a:prstGeom prst="ellipse">
            <a:avLst/>
          </a:prstGeom>
          <a:solidFill>
            <a:srgbClr val="7219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Conclusion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738409" y="3008221"/>
            <a:ext cx="175240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i="1" dirty="0" smtClean="0">
                <a:ln w="0"/>
              </a:rPr>
              <a:t>Project Manager</a:t>
            </a:r>
            <a:endParaRPr lang="en-US" b="0" i="1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067213" y="3008221"/>
            <a:ext cx="1128963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i="1" dirty="0" smtClean="0">
                <a:ln w="0"/>
              </a:rPr>
              <a:t>Developer</a:t>
            </a:r>
            <a:endParaRPr lang="en-US" b="0" i="1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869904" y="3008221"/>
            <a:ext cx="1128963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i="1" dirty="0" smtClean="0">
                <a:ln w="0"/>
              </a:rPr>
              <a:t>Developer</a:t>
            </a:r>
            <a:endParaRPr lang="en-US" b="0" i="1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583860" y="3008221"/>
            <a:ext cx="1128963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i="1" dirty="0" smtClean="0">
                <a:ln w="0"/>
              </a:rPr>
              <a:t>Developer</a:t>
            </a:r>
            <a:endParaRPr lang="en-US" b="0" i="1" cap="none" spc="0" dirty="0">
              <a:ln w="0"/>
              <a:solidFill>
                <a:schemeClr val="tx1"/>
              </a:solidFill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866" y="782374"/>
            <a:ext cx="1703651" cy="170365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69" b="20731"/>
          <a:stretch/>
        </p:blipFill>
        <p:spPr>
          <a:xfrm>
            <a:off x="6519604" y="772034"/>
            <a:ext cx="1740717" cy="172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69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Time Line &amp; Velocity</a:t>
            </a:r>
            <a:endParaRPr lang="en-US" sz="3600" dirty="0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528762" y="3806888"/>
            <a:ext cx="9134475" cy="31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615990" y="3928944"/>
            <a:ext cx="183018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week ago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67972" y="3164787"/>
            <a:ext cx="202638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Brilliant Idea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Oval 2"/>
          <p:cNvSpPr/>
          <p:nvPr/>
        </p:nvSpPr>
        <p:spPr>
          <a:xfrm>
            <a:off x="1528762" y="3651592"/>
            <a:ext cx="291160" cy="298971"/>
          </a:xfrm>
          <a:prstGeom prst="ellipse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460839" y="3928944"/>
            <a:ext cx="157889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Yesterday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Oval 15"/>
          <p:cNvSpPr/>
          <p:nvPr/>
        </p:nvSpPr>
        <p:spPr>
          <a:xfrm>
            <a:off x="4074317" y="3688007"/>
            <a:ext cx="291160" cy="298971"/>
          </a:xfrm>
          <a:prstGeom prst="ellipse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374835" y="2197141"/>
            <a:ext cx="3764133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Architected Server Client Interaction</a:t>
            </a:r>
          </a:p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Market Research</a:t>
            </a:r>
          </a:p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 Stories created</a:t>
            </a:r>
          </a:p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Mocked up UI</a:t>
            </a:r>
          </a:p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Began Game Design </a:t>
            </a:r>
            <a:endParaRPr lang="en-US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Oval 17"/>
          <p:cNvSpPr/>
          <p:nvPr/>
        </p:nvSpPr>
        <p:spPr>
          <a:xfrm>
            <a:off x="7292639" y="3651591"/>
            <a:ext cx="291160" cy="298971"/>
          </a:xfrm>
          <a:prstGeom prst="ellipse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470617" y="3928944"/>
            <a:ext cx="193521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Near Future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593873" y="2728615"/>
            <a:ext cx="3764133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Finalize game design</a:t>
            </a:r>
          </a:p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Create assets</a:t>
            </a:r>
          </a:p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 Game Play</a:t>
            </a:r>
            <a:endParaRPr lang="en-US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Oval 22"/>
          <p:cNvSpPr/>
          <p:nvPr/>
        </p:nvSpPr>
        <p:spPr>
          <a:xfrm>
            <a:off x="10511677" y="3629973"/>
            <a:ext cx="291160" cy="298971"/>
          </a:xfrm>
          <a:prstGeom prst="ellipse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0083991" y="3937258"/>
            <a:ext cx="114653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Future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8737470" y="2487678"/>
            <a:ext cx="3764133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Finish Game</a:t>
            </a:r>
          </a:p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Deploy production server</a:t>
            </a:r>
          </a:p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Release to app stores</a:t>
            </a:r>
          </a:p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Roll in the dough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19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42043"/>
            <a:ext cx="12192000" cy="12872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Conclusion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604175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Summary</a:t>
            </a:r>
            <a:endParaRPr lang="en-US" sz="2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1894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26808" y="2641331"/>
            <a:ext cx="217559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Toby Gosselin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571595" y="2631874"/>
            <a:ext cx="212019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Allen Herrera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563761" y="2641331"/>
            <a:ext cx="174124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Greg Adler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917460" y="2653762"/>
            <a:ext cx="246176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Brandon </a:t>
            </a:r>
            <a:r>
              <a:rPr lang="en-US" sz="28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Valyan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409" y="782159"/>
            <a:ext cx="1703866" cy="17038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56" y="782159"/>
            <a:ext cx="1714500" cy="1714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12192000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The Team</a:t>
            </a:r>
            <a:endParaRPr lang="en-US" sz="3600" dirty="0"/>
          </a:p>
        </p:txBody>
      </p:sp>
      <p:sp>
        <p:nvSpPr>
          <p:cNvPr id="13" name="Rectangle 12"/>
          <p:cNvSpPr/>
          <p:nvPr/>
        </p:nvSpPr>
        <p:spPr>
          <a:xfrm>
            <a:off x="3384969" y="3621696"/>
            <a:ext cx="542206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Presentation Summery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757356" y="4391137"/>
            <a:ext cx="1043451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313743" y="4796161"/>
            <a:ext cx="1594955" cy="1533618"/>
          </a:xfrm>
          <a:prstGeom prst="ellipse">
            <a:avLst/>
          </a:prstGeom>
          <a:solidFill>
            <a:srgbClr val="7219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Market Research</a:t>
            </a:r>
            <a:endParaRPr lang="en-US" sz="1600" dirty="0"/>
          </a:p>
        </p:txBody>
      </p:sp>
      <p:sp>
        <p:nvSpPr>
          <p:cNvPr id="21" name="Oval 20"/>
          <p:cNvSpPr/>
          <p:nvPr/>
        </p:nvSpPr>
        <p:spPr>
          <a:xfrm>
            <a:off x="2774018" y="4827579"/>
            <a:ext cx="1594955" cy="1533618"/>
          </a:xfrm>
          <a:prstGeom prst="ellipse">
            <a:avLst/>
          </a:prstGeom>
          <a:solidFill>
            <a:srgbClr val="7219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Game Description</a:t>
            </a:r>
            <a:endParaRPr lang="en-US" sz="1600" dirty="0"/>
          </a:p>
        </p:txBody>
      </p:sp>
      <p:sp>
        <p:nvSpPr>
          <p:cNvPr id="22" name="Oval 21"/>
          <p:cNvSpPr/>
          <p:nvPr/>
        </p:nvSpPr>
        <p:spPr>
          <a:xfrm>
            <a:off x="7626036" y="4850914"/>
            <a:ext cx="1594955" cy="1533618"/>
          </a:xfrm>
          <a:prstGeom prst="ellipse">
            <a:avLst/>
          </a:prstGeom>
          <a:solidFill>
            <a:srgbClr val="7219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Proof of Concept</a:t>
            </a:r>
            <a:endParaRPr lang="en-US" sz="1600" dirty="0"/>
          </a:p>
        </p:txBody>
      </p:sp>
      <p:sp>
        <p:nvSpPr>
          <p:cNvPr id="23" name="Oval 22"/>
          <p:cNvSpPr/>
          <p:nvPr/>
        </p:nvSpPr>
        <p:spPr>
          <a:xfrm>
            <a:off x="5234294" y="4796161"/>
            <a:ext cx="1594955" cy="1533618"/>
          </a:xfrm>
          <a:prstGeom prst="ellipse">
            <a:avLst/>
          </a:prstGeom>
          <a:solidFill>
            <a:srgbClr val="7219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UI Mockup</a:t>
            </a:r>
            <a:endParaRPr lang="en-US" sz="1600" dirty="0"/>
          </a:p>
        </p:txBody>
      </p:sp>
      <p:sp>
        <p:nvSpPr>
          <p:cNvPr id="25" name="Oval 24"/>
          <p:cNvSpPr/>
          <p:nvPr/>
        </p:nvSpPr>
        <p:spPr>
          <a:xfrm>
            <a:off x="10017778" y="4796161"/>
            <a:ext cx="1594955" cy="1533618"/>
          </a:xfrm>
          <a:prstGeom prst="ellipse">
            <a:avLst/>
          </a:prstGeom>
          <a:solidFill>
            <a:srgbClr val="7219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Conclusion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738409" y="3008221"/>
            <a:ext cx="175240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i="1" dirty="0" smtClean="0">
                <a:ln w="0"/>
              </a:rPr>
              <a:t>Project Manager</a:t>
            </a:r>
            <a:endParaRPr lang="en-US" b="0" i="1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067213" y="3008221"/>
            <a:ext cx="1128963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i="1" dirty="0" smtClean="0">
                <a:ln w="0"/>
              </a:rPr>
              <a:t>Developer</a:t>
            </a:r>
            <a:endParaRPr lang="en-US" b="0" i="1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869904" y="3008221"/>
            <a:ext cx="1128963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i="1" dirty="0" smtClean="0">
                <a:ln w="0"/>
              </a:rPr>
              <a:t>Developer</a:t>
            </a:r>
            <a:endParaRPr lang="en-US" b="0" i="1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583860" y="3008221"/>
            <a:ext cx="1128963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i="1" dirty="0" smtClean="0">
                <a:ln w="0"/>
              </a:rPr>
              <a:t>Developer</a:t>
            </a:r>
            <a:endParaRPr lang="en-US" b="0" i="1" cap="none" spc="0" dirty="0">
              <a:ln w="0"/>
              <a:solidFill>
                <a:schemeClr val="tx1"/>
              </a:solidFill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866" y="782374"/>
            <a:ext cx="1703651" cy="170365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69" b="20731"/>
          <a:stretch/>
        </p:blipFill>
        <p:spPr>
          <a:xfrm>
            <a:off x="6519604" y="772034"/>
            <a:ext cx="1740717" cy="172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2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19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42043"/>
            <a:ext cx="12192000" cy="12872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Q &amp; A</a:t>
            </a:r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48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19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42043"/>
            <a:ext cx="12192000" cy="12872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Market Research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604175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 | Global Markets | Global Positioning | Current Markets | Top Grossing </a:t>
            </a:r>
            <a:endParaRPr lang="en-US" sz="2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672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Introduction</a:t>
            </a:r>
            <a:endParaRPr lang="en-US" sz="3600" dirty="0"/>
          </a:p>
        </p:txBody>
      </p:sp>
      <p:sp>
        <p:nvSpPr>
          <p:cNvPr id="8" name="Rectangle 7"/>
          <p:cNvSpPr/>
          <p:nvPr/>
        </p:nvSpPr>
        <p:spPr>
          <a:xfrm>
            <a:off x="9795695" y="6278376"/>
            <a:ext cx="1043877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en-US" sz="1000" b="1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Newzoo</a:t>
            </a:r>
            <a:endParaRPr lang="en-US" sz="1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5" y="1116585"/>
            <a:ext cx="9176517" cy="516179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958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| Global Markets | Global Positioning | Current Markets | Top Grossing </a:t>
            </a:r>
            <a:endParaRPr lang="en-US" sz="2400" b="0" cap="none" spc="0" dirty="0">
              <a:ln w="0"/>
              <a:solidFill>
                <a:schemeClr val="bg1">
                  <a:lumMod val="6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8473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Global Markets</a:t>
            </a:r>
            <a:endParaRPr lang="en-US" sz="3600" dirty="0"/>
          </a:p>
        </p:txBody>
      </p:sp>
      <p:sp>
        <p:nvSpPr>
          <p:cNvPr id="11" name="Rectangle 10"/>
          <p:cNvSpPr/>
          <p:nvPr/>
        </p:nvSpPr>
        <p:spPr>
          <a:xfrm>
            <a:off x="9715673" y="6210299"/>
            <a:ext cx="1013419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en-US" sz="1000" b="1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Statista</a:t>
            </a:r>
            <a:endParaRPr lang="en-US" sz="1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l="17402" t="19855" r="52833" b="13421"/>
          <a:stretch/>
        </p:blipFill>
        <p:spPr>
          <a:xfrm>
            <a:off x="3052624" y="1417744"/>
            <a:ext cx="7601459" cy="479255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431329" y="736331"/>
            <a:ext cx="284404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11% -&gt; 19%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643958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 | </a:t>
            </a:r>
            <a:r>
              <a:rPr lang="en-US" sz="2400" b="1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Markets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Global Positioning | Current Markets | Top Grossing </a:t>
            </a:r>
            <a:endParaRPr lang="en-US" sz="2400" b="0" cap="none" spc="0" dirty="0">
              <a:ln w="0"/>
              <a:solidFill>
                <a:schemeClr val="bg1">
                  <a:lumMod val="6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9835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Global Markets</a:t>
            </a:r>
            <a:endParaRPr lang="en-US" sz="36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449" y="1105325"/>
            <a:ext cx="8797563" cy="527853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9830135" y="6300757"/>
            <a:ext cx="1043877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en-US" sz="1000" b="1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Newzoo</a:t>
            </a:r>
            <a:endParaRPr lang="en-US" sz="1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643958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 | </a:t>
            </a:r>
            <a:r>
              <a:rPr lang="en-US" sz="2400" b="1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Markets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Global Positioning | Current Markets | Top Grossing </a:t>
            </a:r>
            <a:endParaRPr lang="en-US" sz="2400" b="0" cap="none" spc="0" dirty="0">
              <a:ln w="0"/>
              <a:solidFill>
                <a:schemeClr val="bg1">
                  <a:lumMod val="6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04986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Global Positioning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224"/>
          <a:stretch/>
        </p:blipFill>
        <p:spPr>
          <a:xfrm>
            <a:off x="4815709" y="427268"/>
            <a:ext cx="6547616" cy="592238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386242" y="6316475"/>
            <a:ext cx="1043877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en-US" sz="1000" b="1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Newzoo</a:t>
            </a:r>
            <a:endParaRPr lang="en-US" sz="1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643958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 | </a:t>
            </a:r>
            <a:r>
              <a:rPr lang="en-US" sz="240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Markets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</a:t>
            </a:r>
            <a:r>
              <a:rPr lang="en-US" sz="2400" b="1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Positioning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Current Markets | Top Grossing </a:t>
            </a:r>
            <a:endParaRPr lang="en-US" sz="2400" b="0" cap="none" spc="0" dirty="0">
              <a:ln w="0"/>
              <a:solidFill>
                <a:schemeClr val="bg1">
                  <a:lumMod val="6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3739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Global Positioning</a:t>
            </a:r>
            <a:endParaRPr lang="en-US" sz="36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85"/>
          <a:stretch/>
        </p:blipFill>
        <p:spPr>
          <a:xfrm>
            <a:off x="4081111" y="1176214"/>
            <a:ext cx="7315201" cy="50483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139640" y="6162018"/>
            <a:ext cx="1156086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en-US" sz="1000" b="1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Superdata</a:t>
            </a:r>
            <a:endParaRPr lang="en-US" sz="1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643958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 | </a:t>
            </a:r>
            <a:r>
              <a:rPr lang="en-US" sz="240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Markets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</a:t>
            </a:r>
            <a:r>
              <a:rPr lang="en-US" sz="2400" b="1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Positioning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Current Markets | Top Grossing </a:t>
            </a:r>
            <a:endParaRPr lang="en-US" sz="2400" b="0" cap="none" spc="0" dirty="0">
              <a:ln w="0"/>
              <a:solidFill>
                <a:schemeClr val="bg1">
                  <a:lumMod val="6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58012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27268"/>
            <a:ext cx="4314548" cy="638052"/>
          </a:xfrm>
          <a:prstGeom prst="rect">
            <a:avLst/>
          </a:prstGeom>
          <a:solidFill>
            <a:srgbClr val="72191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Global Positioning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3917" t="10843" r="64377" b="7866"/>
          <a:stretch/>
        </p:blipFill>
        <p:spPr>
          <a:xfrm>
            <a:off x="5027465" y="427268"/>
            <a:ext cx="5583386" cy="58809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575608" y="6250792"/>
            <a:ext cx="1156086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en-US" sz="1000" b="1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Superdata</a:t>
            </a:r>
            <a:endParaRPr lang="en-US" sz="1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6439586"/>
            <a:ext cx="12192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 | </a:t>
            </a:r>
            <a:r>
              <a:rPr lang="en-US" sz="240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Markets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</a:t>
            </a:r>
            <a:r>
              <a:rPr lang="en-US" sz="2400" b="1" cap="none" spc="0" dirty="0" smtClean="0">
                <a:ln w="0"/>
                <a:solidFill>
                  <a:srgbClr val="72191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Positioning </a:t>
            </a:r>
            <a:r>
              <a:rPr lang="en-US" sz="2400" b="0" cap="none" spc="0" dirty="0" smtClean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Current Markets | Top Grossing </a:t>
            </a:r>
            <a:endParaRPr lang="en-US" sz="2400" b="0" cap="none" spc="0" dirty="0">
              <a:ln w="0"/>
              <a:solidFill>
                <a:schemeClr val="bg1">
                  <a:lumMod val="6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7592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1280</TotalTime>
  <Words>591</Words>
  <Application>Microsoft Office PowerPoint</Application>
  <PresentationFormat>Widescreen</PresentationFormat>
  <Paragraphs>135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MS Mincho</vt:lpstr>
      <vt:lpstr>Arial</vt:lpstr>
      <vt:lpstr>Calibri</vt:lpstr>
      <vt:lpstr>Calibri Light</vt:lpstr>
      <vt:lpstr>Cambria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Allen Herrera</dc:creator>
  <cp:lastModifiedBy>Allen Herrera</cp:lastModifiedBy>
  <cp:revision>78</cp:revision>
  <dcterms:created xsi:type="dcterms:W3CDTF">2015-02-22T19:16:52Z</dcterms:created>
  <dcterms:modified xsi:type="dcterms:W3CDTF">2015-02-26T18:54:08Z</dcterms:modified>
</cp:coreProperties>
</file>

<file path=docProps/thumbnail.jpeg>
</file>